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5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169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87673"/>
            <a:ext cx="7415927" cy="200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850"/>
              </a:lnSpc>
              <a:buNone/>
            </a:pPr>
            <a:r>
              <a:rPr lang="en-US" sz="4000" kern="0" spc="-12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다기관 통합 금융사기 예방 플랫폼 FORCE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350437" y="3762018"/>
            <a:ext cx="741592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FORCE(Fraud Observation and Risk Control Environment)는 여러 금융 기관의 협력을 통해 투자 사기와 같은 금융 사기를 예방하고 대응하기 위한 혁신적인 플랫폼입니다. 실시간 거래 모니터링, 의심 거래에 대한 경고 및 추가 인증 절차를 통해 사기 피해를 최소화하며, LLM 기반의 분석과 알림 시스템을 활용합니다. 2024년 상반기에만 4200억 원에 달하는 투자 사기 피해액 증가에 대응하여, 금융 소비자 보호를 강화하고자 합니다.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42842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9364" y="867013"/>
            <a:ext cx="6144697" cy="716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kern="0" spc="-9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아이디어 구상 및 제안 배경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689646" y="1949410"/>
            <a:ext cx="30480" cy="5413177"/>
          </a:xfrm>
          <a:prstGeom prst="roundRect">
            <a:avLst>
              <a:gd name="adj" fmla="val 335847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6948547" y="2482334"/>
            <a:ext cx="852964" cy="30480"/>
          </a:xfrm>
          <a:prstGeom prst="roundRect">
            <a:avLst>
              <a:gd name="adj" fmla="val 335847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6430744" y="2223492"/>
            <a:ext cx="548283" cy="548283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18863" y="2325529"/>
            <a:ext cx="17204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5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8045291" y="2193131"/>
            <a:ext cx="286738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투자 사기 피해 증가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8045291" y="2697718"/>
            <a:ext cx="573214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2024년 상반기 투자 사기 피해액 4200억 원 추산, 전년 대비 30% 증가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48547" y="4497943"/>
            <a:ext cx="852964" cy="30480"/>
          </a:xfrm>
          <a:prstGeom prst="roundRect">
            <a:avLst>
              <a:gd name="adj" fmla="val 335847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6430744" y="4239101"/>
            <a:ext cx="548283" cy="548283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18863" y="4341138"/>
            <a:ext cx="17204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5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8045291" y="4208740"/>
            <a:ext cx="286738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기존 FDS의 한계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8045291" y="4713327"/>
            <a:ext cx="573214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전통적 이상 징후 기반 탐지로 정교한 사기 수법 대응 어려움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948547" y="6123623"/>
            <a:ext cx="852964" cy="30480"/>
          </a:xfrm>
          <a:prstGeom prst="roundRect">
            <a:avLst>
              <a:gd name="adj" fmla="val 335847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6430744" y="5864781"/>
            <a:ext cx="548283" cy="548283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618863" y="5966817"/>
            <a:ext cx="17204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5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8045291" y="5834420"/>
            <a:ext cx="286738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법적 근거 부재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8045291" y="6339007"/>
            <a:ext cx="573214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투자 사기에 대한 금융 기관의 신속한 조치를 위한 법적 근거 부족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039541"/>
            <a:ext cx="861071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kern="0" spc="-91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활용 데이터 및 생성AI 모델 활용 방안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38268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활용 데이터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3992642"/>
            <a:ext cx="604527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각 금융 기관의 거래 데이터
- 고객 프로파일 데이터
- 비정형 데이터 (상담 기록, 이메일 등)
- 외부 데이터 (공공 데이터, 의심 거래 데이터)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810" y="338268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LLM 활용 방안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7623810" y="3992642"/>
            <a:ext cx="6045279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사기 패턴 분석
- 비정형 데이터 분석
- 다기관 데이터 통합 분석
- 실시간 경고 조치
- 고객 지원 (챗봇, 가상 상담사)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677" y="686872"/>
            <a:ext cx="5672495" cy="709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아이디어의 독창성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43677" y="1757482"/>
            <a:ext cx="7456646" cy="1767721"/>
          </a:xfrm>
          <a:prstGeom prst="roundRect">
            <a:avLst>
              <a:gd name="adj" fmla="val 572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2279" y="2006084"/>
            <a:ext cx="3039189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다기관 데이터 통합 및 공유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2279" y="2505075"/>
            <a:ext cx="695944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여러 금융기관의 데이터를 통합 분석하여 사기 탐지 수행, 실시간 데이터 교환 및 알림 전파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43677" y="3766185"/>
            <a:ext cx="7456646" cy="1767721"/>
          </a:xfrm>
          <a:prstGeom prst="roundRect">
            <a:avLst>
              <a:gd name="adj" fmla="val 572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2279" y="4014788"/>
            <a:ext cx="2836188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LLM 기반의 정교한 분석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2279" y="4513778"/>
            <a:ext cx="695944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비정형 데이터를 포함한 정교한 분석 수행, 거래의 맥락 이해 및 숨겨진 패턴 감지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43677" y="5774888"/>
            <a:ext cx="7456646" cy="1767721"/>
          </a:xfrm>
          <a:prstGeom prst="roundRect">
            <a:avLst>
              <a:gd name="adj" fmla="val 572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2279" y="6023491"/>
            <a:ext cx="2836188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확장성과 유연성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2279" y="6522482"/>
            <a:ext cx="695944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다양한 기관과의 협업을 전제로 한 플랫폼 구축, 금융 생태계 전반의 보안 수준 향상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17" y="1147763"/>
            <a:ext cx="5245656" cy="655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kern="0" spc="-83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아이디어의 실현가능성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66617" y="2388513"/>
            <a:ext cx="501610" cy="501610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8662" y="2481858"/>
            <a:ext cx="157401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991112" y="2388513"/>
            <a:ext cx="262282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레퍼런스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991112" y="2849999"/>
            <a:ext cx="6859072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SWIFT의 익명화된 사기 데이터 공유 사례, 인터폴의 글로벌 이니셔티브 참고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66617" y="3680222"/>
            <a:ext cx="501610" cy="501610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38662" y="3773567"/>
            <a:ext cx="157401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6991112" y="3680222"/>
            <a:ext cx="2756059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데이터 보안 및 프라이버시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991112" y="4141708"/>
            <a:ext cx="6859072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강력한 데이터 암호화, 접근 제어, 익명화 기술 적용, 법적 규제 준수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66617" y="4971931"/>
            <a:ext cx="501610" cy="501610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8662" y="5065276"/>
            <a:ext cx="157401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6991112" y="4971931"/>
            <a:ext cx="262282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데이터 공유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991112" y="5433417"/>
            <a:ext cx="6859072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중앙 집중식 데이터 수집 및 통합, API를 통한 실시간 데이터 전송 지원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66617" y="6263640"/>
            <a:ext cx="501610" cy="501610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38662" y="6356985"/>
            <a:ext cx="157401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6991112" y="6263640"/>
            <a:ext cx="262282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LLM 활용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6991112" y="6725126"/>
            <a:ext cx="6859072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대규모 언어 모델을 사용한 사기 패턴 학습, 실시간 거래 모니터링 시스템 구현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4720" y="667822"/>
            <a:ext cx="6507004" cy="712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kern="0" spc="-9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아이디어의 문제 해결 가능성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720" y="1744147"/>
            <a:ext cx="1211937" cy="19391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10155" y="1986439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실시간 사기 탐지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10155" y="2488168"/>
            <a:ext cx="5871924" cy="775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다양한 금융기관의 데이터를 통합하여 더 정교한 사기 패턴 분석 및 예측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720" y="3683317"/>
            <a:ext cx="1211937" cy="19391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10155" y="3925610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사전 경고 및 인증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910155" y="4427339"/>
            <a:ext cx="5871924" cy="775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의심 거래 발생 시 추가 인증 절차 요구, 사기 행위의 실제 거래 진행 방지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720" y="5622488"/>
            <a:ext cx="1211937" cy="19391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10155" y="5864781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금융 소비자 신뢰 향상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10155" y="6366510"/>
            <a:ext cx="5871924" cy="775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통합 플랫폼 구축으로 공동 사기 예방 기여, 금융기관에 대한 신뢰도 증가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95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532703"/>
            <a:ext cx="5450681" cy="681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kern="0" spc="-8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아이디어의 발전가능성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968693" y="4561403"/>
            <a:ext cx="12692896" cy="111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FORCE 플랫폼은 지속적으로 사기 패턴과 기술의 발전에 따라 업데이트되고 개선될 수 있습니다. 새로운 사기 수법의 등장에 맞춰 분석 모델과 대응 절차를 강화할 수 있으며, 고객 맞춤형 예방 교육과 같은 추가적인 기능도 포함할 수 있습니다. 또한, 경찰청이나 감독기관과 플랫폼을 연계하여 금융사고 대응 능력을 더욱 향상시킬 수 있습니다.</a:t>
            </a:r>
            <a:endParaRPr lang="en-US" sz="1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5933837"/>
            <a:ext cx="579120" cy="5791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693" y="6744533"/>
            <a:ext cx="2725341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지속적 업데이트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968693" y="7224117"/>
            <a:ext cx="3999309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새로운 사기 수법에 대응하는 모델 개선</a:t>
            </a:r>
            <a:endParaRPr lang="en-US" sz="18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426" y="5933837"/>
            <a:ext cx="579120" cy="5791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15426" y="6744533"/>
            <a:ext cx="2725341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맞춤형 교육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5315426" y="7224117"/>
            <a:ext cx="3999309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고객 대상 사기 예방 교육 프로그램 개발</a:t>
            </a:r>
            <a:endParaRPr lang="en-US" sz="18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2160" y="5933837"/>
            <a:ext cx="579120" cy="5791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62160" y="6744533"/>
            <a:ext cx="2725341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기관 연계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9662160" y="7224117"/>
            <a:ext cx="3999309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경찰청, 감독기관과의 협력 강화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86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145869"/>
            <a:ext cx="5637252" cy="606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kern="0" spc="-7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아이디어의 적용 대상 및 효과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968693" y="4062055"/>
            <a:ext cx="12692896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FORCE 플랫폼은 모든 금융기관, 투자 플랫폼, 그리고 금융소비자를 대상으로 활용될 수 있습니다. 실시간 사기 위험 경고와 추가 인증 절차를 통해 사기 피해를 효과적으로 줄일 수 있으며, 이는 고객의 신뢰를 높이고 금융기관의 서비스 품질을 개선하는 데 기여할 것입니다. 또한, 금융 기관 간 협력 강화를 통해 더욱 효율적인 데이터 분석과 사기 대응이 가능해질 것으로 기대됩니다.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68693" y="5284232"/>
            <a:ext cx="12692896" cy="2386013"/>
          </a:xfrm>
          <a:prstGeom prst="roundRect">
            <a:avLst>
              <a:gd name="adj" fmla="val 363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76312" y="5291852"/>
            <a:ext cx="12677656" cy="5926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182648" y="5423178"/>
            <a:ext cx="592252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적용 대상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25226" y="5423178"/>
            <a:ext cx="592252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기대 효과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76312" y="5884545"/>
            <a:ext cx="12677656" cy="5926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82648" y="6015871"/>
            <a:ext cx="592252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금융기관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25226" y="6015871"/>
            <a:ext cx="592252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사기 피해 감소, 서비스 품질 향상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76312" y="6477238"/>
            <a:ext cx="12677656" cy="5926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182648" y="6608564"/>
            <a:ext cx="592252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투자 플랫폼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25226" y="6608564"/>
            <a:ext cx="592252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안전한 투자 환경 조성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976312" y="7069931"/>
            <a:ext cx="12677656" cy="5926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82648" y="7201257"/>
            <a:ext cx="592252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금융소비자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525226" y="7201257"/>
            <a:ext cx="592252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신뢰도 증가, 금융 안전성 향상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558</Words>
  <Application>Microsoft Office PowerPoint</Application>
  <PresentationFormat>사용자 지정</PresentationFormat>
  <Paragraphs>70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Source Sans Pro</vt:lpstr>
      <vt:lpstr>Source Serif Pro Semi 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WIN10 1809 LTSC</cp:lastModifiedBy>
  <cp:revision>2</cp:revision>
  <dcterms:created xsi:type="dcterms:W3CDTF">2024-10-07T03:10:34Z</dcterms:created>
  <dcterms:modified xsi:type="dcterms:W3CDTF">2024-10-08T03:05:08Z</dcterms:modified>
</cp:coreProperties>
</file>